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66" r:id="rId14"/>
    <p:sldId id="269" r:id="rId15"/>
    <p:sldId id="352" r:id="rId16"/>
    <p:sldId id="353" r:id="rId17"/>
    <p:sldId id="354" r:id="rId18"/>
    <p:sldId id="271" r:id="rId19"/>
    <p:sldId id="355" r:id="rId20"/>
    <p:sldId id="270" r:id="rId21"/>
    <p:sldId id="272" r:id="rId22"/>
    <p:sldId id="273" r:id="rId23"/>
    <p:sldId id="274" r:id="rId24"/>
    <p:sldId id="275" r:id="rId25"/>
    <p:sldId id="277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DE6B-17B2-A702-7149-5FC46A63F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FA5A3-06A8-689F-9912-2090DEC80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A2B99-3332-6676-A72E-DA00A52C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BB93A-64D0-B580-24C7-49483449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523ED-11D4-D3E9-4798-AE67E227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49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BF1F1-26E4-0DAF-334D-B5AAEFE3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465CE-C215-7D4B-2D79-CCF23D3BD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2A950-D831-997B-AAE5-08E0E507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7C4AB-AF7B-A200-5659-E850FE63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BAB1D-1862-ABA8-675A-5F20A2B5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52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424DE-03CA-3834-A68C-1FFFC9FA5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AB362-9CEF-BC82-80EC-B82576862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08EB1-A85A-C301-82ED-920B1AC8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E44AA-0D93-5F9C-F1A6-4E7EA307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3946A-5FB9-0B52-A8B6-F1F9D622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771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39F6-93F2-A1DE-8686-7DC89B52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763C-DE97-E575-AFC4-1B7BC5D7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FA2AA-1523-649D-1965-070E1028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746C4-677D-E1FE-5BAB-0FFB9994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7AA5E-6B2D-AAC5-2079-BC7E4714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92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0F54-B062-AB66-20E0-A87B9055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3F583-3B9B-9EC4-C3A7-087F69F8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B64B3-37F2-F0A2-83E6-B56B580FA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1877-AED1-E4C7-6E83-DED66BB1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03EC7-C26F-9E93-A260-38DE244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92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035F-3A42-D963-3AFB-76594929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1355-C137-0F61-12D8-72E00AA88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3F2DB-838C-65F5-1DF7-3F0FBDFF8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C0664-7532-9402-48EC-81B9FFE8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A257B-05F2-C3A4-14D5-3E3C6A5B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A5278-4FB9-B65F-D59C-0BC0B6E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55A3-C7E4-FE36-824F-089A3A7A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C4FB1-A315-CBDC-902A-141E5DB7B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8C10-72E2-9BE8-B22C-BEF5C9A61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CD0A8-DA23-56C5-7FA8-42EDFD362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9944F-A071-5E6D-AEF6-BC876D6B5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AB40B-6CD8-28A7-DF09-80040DEE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D1986-32F4-9709-9064-E3CDBFF8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2915B3-FB90-C6BF-D468-A90FC962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1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FFBE-8C46-E131-BAC9-38A6D4C4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6D774-9664-2715-3BB3-454A52B0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9F754-99DA-9D83-F7F0-5E8181A7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103DA-274A-C67C-A00A-F847865C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59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9D8BBE-EA11-1D1A-65DC-D504476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94724-059D-4ED3-066F-071C72CE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BE2A4-14A4-EA43-D1CC-1470E33B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6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A566-7C04-B1C5-1BCE-7E372922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01B9-9314-9004-B4B2-A82576178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F5164-0A79-0ECB-78F6-896323924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EADF3-DFAC-EE7C-E420-53FDE97C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F84A2-42FA-9263-13D7-BC73BA57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32DB7-67F7-7AC5-2ECC-D910E4D4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53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031F-788E-EFC8-DA41-F9D23AA3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2C4CA-0819-70AA-6FE7-139A84B88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AEFFB-9583-9150-C3F4-C0E91932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234C0-08CB-CCF9-9B92-2A4E8891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65A16-7C72-0D80-46A9-D33E119B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9DBA0-6BD7-65EE-8482-BFB75C1F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17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A8F032-7129-4C56-982F-989CD591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52645-AABF-0F35-8C19-5BDA1DB12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5D35-30E1-41FD-7A35-B6347231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37E63-DEE7-4FB4-9A92-F73F562E62A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840C8-F728-ED10-183E-2DB9FD97A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0161F-A14F-BD00-9B5E-754EDEE3D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91BE4-480E-41D0-84E4-4FEFBC1B0C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30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9AB03-8060-BBA7-5691-2DD79EDA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84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F57BD-E48D-8764-DBCA-057CBF7B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93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337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9F9C7-4814-83B5-735D-04CB9459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3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1ADAC-180E-6204-04D4-B80400A0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AF0F0-DB6F-1516-82E1-A1C50FBF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1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9CDD-8E14-F3B9-45D9-6A6B84F8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3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FB4D38-E480-3F65-B6DD-22129CD9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8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24FE21-413F-E673-9493-FFE9E3C5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49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12B83-0B49-D14B-C6DF-AAAD475A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5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4178-A77C-D31C-98F5-0CA8BA8B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5" y="0"/>
            <a:ext cx="645458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46391-4EA3-8F83-A893-47699CEC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42" y="0"/>
            <a:ext cx="6454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2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35F289-4488-C51C-DE0A-D9030519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7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1ECD8-5E50-3A15-7BDC-0E8814CD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28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C2886-5FBA-C05A-5E94-37C0B424F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5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993C6-4D02-083F-3B2C-E0E0F8A5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30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87783-114D-22AF-38A6-A12FC4D42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8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13009-28A6-752B-5C5A-EA841F9E8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3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A1BA1-944C-F2D1-3465-4E66212D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80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E43CE-B5B3-DD03-C954-1A72FEB8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39830-B9FB-63CB-8F00-E4AEBE5C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9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F296A-A456-E4E8-072E-B29AEBB7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32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0C8BE-4C73-A666-8198-0B648D868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"/>
            <a:ext cx="12192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20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6ACE8-4CF3-DB3B-C45A-C1A809B8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92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99EF7-208F-E57F-E7EB-48C00A26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0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88ED4-ED5A-2CB3-D4D9-CC1DE390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D355-A287-3DC0-9019-1E6157DF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03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41060-E328-F52D-CB10-2B86AF03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6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98AAF-57D7-9DF5-8FE5-C5DAC418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6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00DAB-503F-46A5-B44E-8D2EF28A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0"/>
            <a:ext cx="12192000" cy="63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78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7353A-417D-B4BC-A23B-4B777FAB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25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5A30E-0DC7-9CC0-3C27-85288453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57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030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547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51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A6649-4D41-1687-5A70-3BE24655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3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943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616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878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430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771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186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127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378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83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79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C1074-0970-B4FF-D801-380F826A4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6" y="0"/>
            <a:ext cx="6454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51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583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168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898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501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826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33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284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997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147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30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83A91-8EBE-CAD1-82BA-C937CA2B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873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504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95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614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281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748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042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139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968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79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B1F33-D0ED-A211-8CD4-47F42E72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5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581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882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0274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292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513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5535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219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929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252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48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2515B-7236-6F82-469D-6B3F2BC4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96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323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291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1549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8013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516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4745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203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4876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569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16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E0F1A-1CB6-81C5-FE61-37CDFCFA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090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684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9899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305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1771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1740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1392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4659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0594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030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30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0</Words>
  <Application>Microsoft Office PowerPoint</Application>
  <PresentationFormat>Widescreen</PresentationFormat>
  <Paragraphs>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 SHARMA</dc:creator>
  <cp:lastModifiedBy>RITIK SHARMA</cp:lastModifiedBy>
  <cp:revision>5</cp:revision>
  <dcterms:created xsi:type="dcterms:W3CDTF">2024-09-26T09:28:06Z</dcterms:created>
  <dcterms:modified xsi:type="dcterms:W3CDTF">2024-09-26T11:49:02Z</dcterms:modified>
</cp:coreProperties>
</file>